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9398487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166726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US"/>
              <a:t>10/30/2013</a:t>
            </a:fld>
            <a:endParaRPr lang="en-US"/>
          </a:p>
        </p:txBody>
      </p:sp>
      <p:sp>
        <p:nvSpPr>
          <p:cNvPr id="1796236053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117417163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9055366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9445066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367458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8607245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4017496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FECB7B-AFA8-1D9A-1772-63099E0E407A}" type="slidenum">
              <a:rPr lang="en-US"/>
              <a:t/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360700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020796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13962984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07BA01-1DC4-6C9E-A19C-307698258C3F}" type="slidenum">
              <a:rPr lang="en-US"/>
              <a:t/>
            </a:fld>
            <a:endParaRPr lang="en-US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543505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7338297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865119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2018AC-3618-4C18-FCBA-6CB9C4BE2A02}" type="slidenum">
              <a:rPr lang="en-US"/>
              <a:t/>
            </a:fld>
            <a:endParaRPr lang="en-US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844012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966140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9755871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BC6703-ADF1-8811-60CE-C951B72E9230}" type="slidenum">
              <a:rPr lang="en-US"/>
              <a:t/>
            </a:fld>
            <a:endParaRPr lang="en-US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131596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879979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787386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FF0D13-9C76-69B3-6B27-5CEECBC4CEFC}" type="slidenum">
              <a:rPr lang="en-US"/>
              <a:t/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430535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738167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6352125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A1A4D26-80C5-8464-B73C-91D79703B316}" type="slidenum">
              <a:rPr lang="en-US"/>
              <a:t/>
            </a:fld>
            <a:endParaRPr lang="en-US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850740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6729543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915553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BA3817-4082-043D-2672-3038D2309220}" type="slidenum">
              <a:rPr lang="en-US"/>
              <a:t/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8361656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8912924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448930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DC84C3-2927-3A73-A403-E09E1DFB9971}" type="slidenum">
              <a:rPr lang="en-US"/>
              <a:t/>
            </a:fld>
            <a:endParaRPr lang="en-US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355029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661144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7715519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D885D2-4120-B2E1-C521-E32427C9ACBB}" type="slidenum">
              <a:rPr lang="en-US"/>
              <a:t/>
            </a:fld>
            <a:endParaRPr lang="en-US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36356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6911341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399812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17760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6875596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782675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7AC40C-E165-998B-5321-2FC8E1C38B53}" type="slidenum">
              <a:rPr lang="en-US"/>
              <a:t/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129935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1211816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0476228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BD1B68-B3A0-267E-3A7B-FCCB0F5CD1EB}" type="slidenum">
              <a:rPr lang="en-US"/>
              <a:t/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837356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4186044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7137334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D5AFF8-05C7-A679-A614-F34BA19E7F99}" type="slidenum">
              <a:rPr lang="en-US"/>
              <a:t/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245216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0656924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3588698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7338B9-B1AF-DE76-2289-F29FB68FE52D}" type="slidenum">
              <a:rPr lang="en-US"/>
              <a:t/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146934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60526340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948615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6D6B5B-A2B0-B073-4E4C-9AE556D61140}" type="slidenum">
              <a:rPr lang="en-US"/>
              <a:t/>
            </a:fld>
            <a:endParaRPr lang="en-US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553517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069847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624686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AC2C73-1AA7-BDDD-D6AB-194D62E530FD}" type="slidenum">
              <a:rPr lang="en-US"/>
              <a:t/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770980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830309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1437361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7766DB-CD9E-3D9A-415E-1FBF52D0F3C5}" type="slidenum">
              <a:rPr lang="en-US"/>
              <a:t/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945192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2101223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781455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28B7FE-BA0C-33D9-5176-978EF7537250}" type="slidenum">
              <a:rPr lang="en-US"/>
              <a:t/>
            </a:fld>
            <a:endParaRPr lang="en-US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840137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70518587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02686634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17137332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7652906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295466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8926568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8862363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91057065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42817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649341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51551136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5298875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78669895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517784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775934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7503675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81831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74629089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7303224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133368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182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4354769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7053197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668469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96549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64165553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7003218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5641620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04058017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2632220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307371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1325943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1924196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935118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35674701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32114425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672146756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24549665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973192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996625229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91804426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8280739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143775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727048572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81467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9253360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4769530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50769343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58084561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41647177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7205253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222699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35653685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773471372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3052456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121028896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194154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8230101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273504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1470146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88613517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53000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685906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653" y="-638082"/>
            <a:ext cx="12179005" cy="8128616"/>
          </a:xfrm>
          <a:prstGeom prst="rect">
            <a:avLst/>
          </a:prstGeom>
        </p:spPr>
      </p:pic>
      <p:sp>
        <p:nvSpPr>
          <p:cNvPr id="1315502781" name=""/>
          <p:cNvSpPr txBox="1"/>
          <p:nvPr/>
        </p:nvSpPr>
        <p:spPr bwMode="auto">
          <a:xfrm flipH="0" flipV="0">
            <a:off x="3552014" y="2831685"/>
            <a:ext cx="562396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3600" b="1"/>
              <a:t>Кахон из хозмага</a:t>
            </a:r>
            <a:endParaRPr sz="3600" b="1"/>
          </a:p>
          <a:p>
            <a:pPr algn="ctr">
              <a:defRPr/>
            </a:pPr>
            <a:r>
              <a:rPr lang="ru-RU" sz="3600" b="1"/>
              <a:t>(кахон своими руками)</a:t>
            </a:r>
            <a:endParaRPr sz="3600" b="1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4813956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Что купить</a:t>
            </a:r>
            <a:endParaRPr sz="3600" b="1"/>
          </a:p>
        </p:txBody>
      </p:sp>
      <p:pic>
        <p:nvPicPr>
          <p:cNvPr id="14362171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52812" y="178593"/>
            <a:ext cx="8439149" cy="6048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2532529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Что купить</a:t>
            </a:r>
            <a:endParaRPr sz="3600" b="1"/>
          </a:p>
        </p:txBody>
      </p:sp>
      <p:pic>
        <p:nvPicPr>
          <p:cNvPr id="9279099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24249" y="-161924"/>
            <a:ext cx="8439149" cy="1981199"/>
          </a:xfrm>
          <a:prstGeom prst="rect">
            <a:avLst/>
          </a:prstGeom>
        </p:spPr>
      </p:pic>
      <p:pic>
        <p:nvPicPr>
          <p:cNvPr id="180190685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24249" y="2176462"/>
            <a:ext cx="8439149" cy="1981199"/>
          </a:xfrm>
          <a:prstGeom prst="rect">
            <a:avLst/>
          </a:prstGeom>
        </p:spPr>
      </p:pic>
      <p:sp>
        <p:nvSpPr>
          <p:cNvPr id="43403422" name=""/>
          <p:cNvSpPr txBox="1"/>
          <p:nvPr/>
        </p:nvSpPr>
        <p:spPr bwMode="auto">
          <a:xfrm flipH="0" flipV="0">
            <a:off x="463325" y="5875991"/>
            <a:ext cx="2425494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/>
              <a:t>гвоздики-саморезики</a:t>
            </a:r>
            <a:endParaRPr/>
          </a:p>
        </p:txBody>
      </p:sp>
      <p:pic>
        <p:nvPicPr>
          <p:cNvPr id="123330285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95672" y="4413311"/>
            <a:ext cx="8467724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6944983" name="Title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Раскройка</a:t>
            </a:r>
            <a:endParaRPr sz="3600" b="1"/>
          </a:p>
        </p:txBody>
      </p:sp>
      <p:sp>
        <p:nvSpPr>
          <p:cNvPr id="687143039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 lang="en-US"/>
          </a:p>
          <a:p>
            <a:pPr marL="0" indent="0">
              <a:buFont typeface="Arial"/>
              <a:buNone/>
              <a:defRPr/>
            </a:pPr>
            <a:endParaRPr lang="en-US"/>
          </a:p>
          <a:p>
            <a:pPr marL="0" indent="0">
              <a:buFont typeface="Arial"/>
              <a:buNone/>
              <a:defRPr/>
            </a:pPr>
            <a:r>
              <a:rPr lang="ru-RU"/>
              <a:t>Обязательно сделайте (или попросите сделать) заготовкам </a:t>
            </a:r>
            <a:r>
              <a:rPr lang="ru-RU"/>
              <a:t>углы ровно </a:t>
            </a:r>
            <a:r>
              <a:rPr lang="en-US" u="sng"/>
              <a:t>90</a:t>
            </a:r>
            <a:r>
              <a:rPr lang="en-US" u="sng"/>
              <a:t>’</a:t>
            </a:r>
            <a:r>
              <a:rPr lang="en-US"/>
              <a:t>.</a:t>
            </a:r>
            <a:endParaRPr lang="en-US"/>
          </a:p>
        </p:txBody>
      </p:sp>
      <p:pic>
        <p:nvPicPr>
          <p:cNvPr id="17796765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9883" y="2826899"/>
            <a:ext cx="3320825" cy="3320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9238415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Раскройка </a:t>
            </a:r>
            <a:endParaRPr sz="3600" b="1"/>
          </a:p>
        </p:txBody>
      </p:sp>
      <p:pic>
        <p:nvPicPr>
          <p:cNvPr id="86003715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61937" y="2535511"/>
            <a:ext cx="11466937" cy="3744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1899688" name="Title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Сборка</a:t>
            </a:r>
            <a:endParaRPr sz="3600" b="1"/>
          </a:p>
        </p:txBody>
      </p:sp>
      <p:pic>
        <p:nvPicPr>
          <p:cNvPr id="74362497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268080" y="1402074"/>
            <a:ext cx="8122490" cy="5197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6224462" name="Title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Сборка</a:t>
            </a:r>
            <a:endParaRPr sz="3600" b="1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9095325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 b="1"/>
              <a:t>Спасибо за внимание</a:t>
            </a:r>
            <a:r>
              <a:rPr lang="en-US" b="1"/>
              <a:t>!</a:t>
            </a:r>
            <a:endParaRPr b="1"/>
          </a:p>
        </p:txBody>
      </p:sp>
      <p:sp>
        <p:nvSpPr>
          <p:cNvPr id="60445432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Не выкидывайте обрезки! </a:t>
            </a:r>
            <a:endParaRPr lang="ru-RU"/>
          </a:p>
          <a:p>
            <a:pPr>
              <a:defRPr/>
            </a:pPr>
            <a:r>
              <a:rPr lang="ru-RU"/>
              <a:t>Мы сделаем что-нибудь интересное в следующий раз :)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D2EDE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675396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825655" y="351407"/>
            <a:ext cx="5300703" cy="6109757"/>
          </a:xfrm>
          <a:prstGeom prst="rect">
            <a:avLst/>
          </a:prstGeom>
        </p:spPr>
      </p:pic>
      <p:pic>
        <p:nvPicPr>
          <p:cNvPr id="138791202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0" y="35073"/>
            <a:ext cx="6825655" cy="682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7534384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О себе</a:t>
            </a:r>
            <a:endParaRPr sz="3600" b="1"/>
          </a:p>
        </p:txBody>
      </p:sp>
      <p:pic>
        <p:nvPicPr>
          <p:cNvPr id="1191522228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230240" y="987424"/>
            <a:ext cx="6078094" cy="4873624"/>
          </a:xfrm>
          <a:prstGeom prst="rect">
            <a:avLst/>
          </a:prstGeom>
        </p:spPr>
      </p:pic>
      <p:sp>
        <p:nvSpPr>
          <p:cNvPr id="83369409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Вадим Сабынич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654678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О себе</a:t>
            </a:r>
            <a:endParaRPr sz="3600" b="1"/>
          </a:p>
        </p:txBody>
      </p:sp>
      <p:pic>
        <p:nvPicPr>
          <p:cNvPr id="1516437509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230240" y="987424"/>
            <a:ext cx="6078094" cy="4873624"/>
          </a:xfrm>
          <a:prstGeom prst="rect">
            <a:avLst/>
          </a:prstGeom>
        </p:spPr>
      </p:pic>
      <p:sp>
        <p:nvSpPr>
          <p:cNvPr id="133230376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Вадим Сабынич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6688186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О себе</a:t>
            </a:r>
            <a:endParaRPr sz="3600" b="1"/>
          </a:p>
        </p:txBody>
      </p:sp>
      <p:pic>
        <p:nvPicPr>
          <p:cNvPr id="297263341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230240" y="987424"/>
            <a:ext cx="6078094" cy="4873624"/>
          </a:xfrm>
          <a:prstGeom prst="rect">
            <a:avLst/>
          </a:prstGeom>
        </p:spPr>
      </p:pic>
      <p:sp>
        <p:nvSpPr>
          <p:cNvPr id="66465887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Вадим Сабынич</a:t>
            </a:r>
            <a:endParaRPr/>
          </a:p>
        </p:txBody>
      </p:sp>
      <p:pic>
        <p:nvPicPr>
          <p:cNvPr id="22217652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083468" y="2932348"/>
            <a:ext cx="2180062" cy="1806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0684487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История</a:t>
            </a:r>
            <a:endParaRPr sz="3600" b="1"/>
          </a:p>
        </p:txBody>
      </p:sp>
      <p:pic>
        <p:nvPicPr>
          <p:cNvPr id="1060571333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832475" y="987424"/>
            <a:ext cx="4873624" cy="4873624"/>
          </a:xfrm>
          <a:prstGeom prst="rect">
            <a:avLst/>
          </a:prstGeom>
        </p:spPr>
      </p:pic>
      <p:sp>
        <p:nvSpPr>
          <p:cNvPr id="96093173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556789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История</a:t>
            </a:r>
            <a:endParaRPr sz="3600" b="1"/>
          </a:p>
        </p:txBody>
      </p:sp>
      <p:pic>
        <p:nvPicPr>
          <p:cNvPr id="1412099035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832475" y="987424"/>
            <a:ext cx="4873624" cy="4873624"/>
          </a:xfrm>
          <a:prstGeom prst="rect">
            <a:avLst/>
          </a:prstGeom>
        </p:spPr>
      </p:pic>
      <p:sp>
        <p:nvSpPr>
          <p:cNvPr id="162306847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13300354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388082" y="3037182"/>
            <a:ext cx="4918888" cy="3807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992762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История</a:t>
            </a:r>
            <a:endParaRPr sz="3600" b="1"/>
          </a:p>
        </p:txBody>
      </p:sp>
      <p:pic>
        <p:nvPicPr>
          <p:cNvPr id="1267787976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832475" y="987424"/>
            <a:ext cx="4873624" cy="4873624"/>
          </a:xfrm>
          <a:prstGeom prst="rect">
            <a:avLst/>
          </a:prstGeom>
        </p:spPr>
      </p:pic>
      <p:sp>
        <p:nvSpPr>
          <p:cNvPr id="134243581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ru-RU"/>
              <a:t>Кахон </a:t>
            </a:r>
            <a:r>
              <a:rPr lang="en-US"/>
              <a:t>(</a:t>
            </a:r>
            <a:r>
              <a:rPr lang="en-US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cajón</a:t>
            </a:r>
            <a:r>
              <a:rPr lang="en-US"/>
              <a:t> – </a:t>
            </a:r>
            <a:r>
              <a:rPr lang="ru-RU"/>
              <a:t>исп.) – коробка, ящик. Перкусионный музыкальный инструмент в виде ящика родом из Перу</a:t>
            </a:r>
            <a:endParaRPr/>
          </a:p>
        </p:txBody>
      </p:sp>
      <p:pic>
        <p:nvPicPr>
          <p:cNvPr id="90216553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388082" y="3037182"/>
            <a:ext cx="4918888" cy="3807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3279519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Устройство</a:t>
            </a:r>
            <a:endParaRPr sz="3600" b="1"/>
          </a:p>
        </p:txBody>
      </p:sp>
      <p:pic>
        <p:nvPicPr>
          <p:cNvPr id="158034037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5832475" y="987424"/>
            <a:ext cx="4873624" cy="4873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187386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 sz="3600" b="1"/>
              <a:t>Что купить</a:t>
            </a:r>
            <a:endParaRPr sz="3600" b="1"/>
          </a:p>
        </p:txBody>
      </p:sp>
      <p:pic>
        <p:nvPicPr>
          <p:cNvPr id="36385895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52812" y="161924"/>
            <a:ext cx="8429625" cy="3790949"/>
          </a:xfrm>
          <a:prstGeom prst="rect">
            <a:avLst/>
          </a:prstGeom>
        </p:spPr>
      </p:pic>
      <p:pic>
        <p:nvPicPr>
          <p:cNvPr id="21185098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43287" y="4190999"/>
            <a:ext cx="8439149" cy="1866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ONLYOFFICE/8.3.3.21</Application>
  <PresentationFormat>On-screen Show (4:3)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</cp:revision>
  <dcterms:modified xsi:type="dcterms:W3CDTF">2025-04-26T08:03:37Z</dcterms:modified>
</cp:coreProperties>
</file>